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96" r:id="rId13"/>
    <p:sldId id="276" r:id="rId14"/>
    <p:sldId id="297" r:id="rId15"/>
    <p:sldId id="298" r:id="rId16"/>
    <p:sldId id="277" r:id="rId17"/>
    <p:sldId id="299" r:id="rId18"/>
    <p:sldId id="278" r:id="rId19"/>
    <p:sldId id="300" r:id="rId20"/>
    <p:sldId id="279" r:id="rId21"/>
    <p:sldId id="301" r:id="rId22"/>
    <p:sldId id="302" r:id="rId23"/>
    <p:sldId id="280" r:id="rId24"/>
    <p:sldId id="303" r:id="rId25"/>
    <p:sldId id="304" r:id="rId26"/>
    <p:sldId id="305" r:id="rId27"/>
    <p:sldId id="306" r:id="rId28"/>
    <p:sldId id="282" r:id="rId29"/>
    <p:sldId id="258" r:id="rId30"/>
    <p:sldId id="259" r:id="rId31"/>
    <p:sldId id="283" r:id="rId32"/>
    <p:sldId id="284" r:id="rId33"/>
    <p:sldId id="285" r:id="rId34"/>
    <p:sldId id="286" r:id="rId35"/>
    <p:sldId id="268" r:id="rId36"/>
    <p:sldId id="287" r:id="rId37"/>
    <p:sldId id="288" r:id="rId38"/>
    <p:sldId id="289" r:id="rId39"/>
    <p:sldId id="260" r:id="rId40"/>
    <p:sldId id="261" r:id="rId41"/>
    <p:sldId id="290" r:id="rId42"/>
    <p:sldId id="293" r:id="rId43"/>
    <p:sldId id="294" r:id="rId44"/>
    <p:sldId id="295" r:id="rId45"/>
    <p:sldId id="292" r:id="rId46"/>
    <p:sldId id="262" r:id="rId47"/>
    <p:sldId id="291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5F7C47A5-B2BD-43CB-A520-BB859530B3FC}" v="62" dt="2020-03-25T03:37:06.022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1"/>
  </p:normalViewPr>
  <p:slideViewPr>
    <p:cSldViewPr snapToGrid="0" snapToObjects="1">
      <p:cViewPr>
        <p:scale>
          <a:sx n="125" d="100"/>
          <a:sy n="125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hyperlink" Target="https://en.wikipedia.org/wiki/Error_function#Inverse_functio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64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62.png"/><Relationship Id="rId5" Type="http://schemas.openxmlformats.org/officeDocument/2006/relationships/image" Target="../media/image134.png"/><Relationship Id="rId15" Type="http://schemas.openxmlformats.org/officeDocument/2006/relationships/image" Target="../media/image166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ckoverflow.com/questions/51228069/how-to-find-method-implementation-in-numpy-rep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:a16="http://schemas.microsoft.com/office/drawing/2014/main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50" y="2894293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1440" y="254000"/>
            <a:ext cx="5232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000" y="5801360"/>
            <a:ext cx="6156960" cy="78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7800"/>
            <a:ext cx="103124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00" y="64896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" y="5939443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4" y="1611027"/>
            <a:ext cx="2743200" cy="9487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6050524" y="1699844"/>
            <a:ext cx="183400" cy="190331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4822731" y="2743204"/>
            <a:ext cx="2638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no closed-form expression for “y in terms of x”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5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63" y="1411705"/>
            <a:ext cx="6167511" cy="3888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5053" y="1411705"/>
            <a:ext cx="3208421" cy="962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5863" y="4755148"/>
            <a:ext cx="3744495" cy="4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4821" y="1582990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225" y="478294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4B5CE-54CC-4644-AB7D-10204C0BCA35}"/>
              </a:ext>
            </a:extLst>
          </p:cNvPr>
          <p:cNvSpPr txBox="1"/>
          <p:nvPr/>
        </p:nvSpPr>
        <p:spPr>
          <a:xfrm>
            <a:off x="1637148" y="764120"/>
            <a:ext cx="1612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CDF of N(0, 1)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F9F90-C11F-420C-9A06-AD0B77C5C98F}"/>
              </a:ext>
            </a:extLst>
          </p:cNvPr>
          <p:cNvSpPr txBox="1"/>
          <p:nvPr/>
        </p:nvSpPr>
        <p:spPr>
          <a:xfrm>
            <a:off x="970397" y="5590120"/>
            <a:ext cx="2321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Inverse CDF of N(0, 1)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3D4AC-96B2-431B-98D9-F610FA6C77EF}"/>
              </a:ext>
            </a:extLst>
          </p:cNvPr>
          <p:cNvCxnSpPr/>
          <p:nvPr/>
        </p:nvCxnSpPr>
        <p:spPr>
          <a:xfrm flipV="1">
            <a:off x="2230966" y="1113367"/>
            <a:ext cx="4234" cy="546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2BA747-14D5-4136-BBFB-F508D45E9B39}"/>
              </a:ext>
            </a:extLst>
          </p:cNvPr>
          <p:cNvCxnSpPr>
            <a:cxnSpLocks/>
          </p:cNvCxnSpPr>
          <p:nvPr/>
        </p:nvCxnSpPr>
        <p:spPr>
          <a:xfrm flipH="1">
            <a:off x="2012949" y="5166783"/>
            <a:ext cx="6349" cy="419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05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60" y="1637074"/>
            <a:ext cx="3351600" cy="3351600"/>
          </a:xfrm>
          <a:prstGeom prst="rect">
            <a:avLst/>
          </a:prstGeom>
        </p:spPr>
      </p:pic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" y="1984974"/>
            <a:ext cx="6038850" cy="634550"/>
          </a:xfrm>
          <a:prstGeom prst="rect">
            <a:avLst/>
          </a:prstGeom>
        </p:spPr>
      </p:pic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1" y="3176152"/>
            <a:ext cx="4591050" cy="634332"/>
          </a:xfrm>
          <a:prstGeom prst="rect">
            <a:avLst/>
          </a:prstGeom>
        </p:spPr>
      </p:pic>
      <p:pic>
        <p:nvPicPr>
          <p:cNvPr id="5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1" y="4384418"/>
            <a:ext cx="7103844" cy="63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975" y="1639706"/>
            <a:ext cx="393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70" y="2800111"/>
            <a:ext cx="5827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975" y="3986470"/>
            <a:ext cx="6155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erfinv(x) near x = 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05" y="2619524"/>
            <a:ext cx="2587458" cy="95527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1747182" y="4548837"/>
            <a:ext cx="186386" cy="87967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89532" y="5059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7384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83741" y="4348839"/>
            <a:ext cx="22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946" y="563652"/>
            <a:ext cx="10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618" y="1293553"/>
            <a:ext cx="186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Differentiate</a:t>
            </a:r>
            <a:r>
              <a:rPr lang="en-US" sz="2000"/>
              <a:t>:</a:t>
            </a:r>
          </a:p>
          <a:p>
            <a:r>
              <a:rPr lang="en-US" sz="2000"/>
              <a:t>(chain rule)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618" y="219284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 of erf(x)</a:t>
            </a:r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891251" y="2722158"/>
            <a:ext cx="3046533" cy="264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081978" y="4672004"/>
            <a:ext cx="5471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199" y="536820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Outer derivative</a:t>
            </a:r>
            <a:endParaRPr lang="en-US" sz="20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1162828"/>
            <a:ext cx="3413078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1" y="2435873"/>
            <a:ext cx="2496160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3343232"/>
            <a:ext cx="313986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4292844"/>
            <a:ext cx="1421863" cy="92269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5741240"/>
            <a:ext cx="3581216" cy="8651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516946"/>
            <a:ext cx="2241665" cy="49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9" y="1724841"/>
            <a:ext cx="3219865" cy="792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2" y="3016460"/>
            <a:ext cx="4488279" cy="8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739" y="393129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When x = 0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9" y="4331095"/>
            <a:ext cx="4531198" cy="715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 b="1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6" y="815408"/>
            <a:ext cx="3413078" cy="7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2470" y="2706634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Inner derivative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415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" y="304800"/>
            <a:ext cx="2430000" cy="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" y="1405880"/>
            <a:ext cx="1794710" cy="1030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791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531396" y="2436506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Second derivative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1" y="2836616"/>
            <a:ext cx="2710588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685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Third derivative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1" y="1405880"/>
            <a:ext cx="4393959" cy="1956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54067" y="3556616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P: polynomial of E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6370764" y="2719071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0977" y="3550268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5231" y="3265746"/>
            <a:ext cx="0" cy="290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2907" y="1883941"/>
            <a:ext cx="0" cy="1659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2103" y="3543920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3</a:t>
            </a:r>
          </a:p>
        </p:txBody>
      </p:sp>
      <p:cxnSp>
        <p:nvCxnSpPr>
          <p:cNvPr id="24" name="Straight Arrow Connector 23"/>
          <p:cNvCxnSpPr>
            <a:stCxn id="13" idx="1"/>
            <a:endCxn id="12" idx="0"/>
          </p:cNvCxnSpPr>
          <p:nvPr/>
        </p:nvCxnSpPr>
        <p:spPr>
          <a:xfrm>
            <a:off x="6422347" y="3362565"/>
            <a:ext cx="0" cy="1940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710" y="548570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Given</a:t>
            </a:r>
            <a:r>
              <a:rPr lang="en-US" sz="200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8" y="478625"/>
            <a:ext cx="189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7" y="1088570"/>
            <a:ext cx="5024784" cy="1963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710" y="1205183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Then</a:t>
            </a:r>
            <a:r>
              <a:rPr lang="en-US" sz="200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2582" y="3231962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Polynomial of 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5291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n+1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0272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27973" y="1605293"/>
            <a:ext cx="0" cy="1626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88903" y="2959929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7750" y="2947233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4146167" y="2357035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8712" y="1370295"/>
            <a:ext cx="6159368" cy="41305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200274" y="2044123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200274" y="2593469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28653" y="5697902"/>
            <a:ext cx="2019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updated P for E</a:t>
            </a:r>
            <a:r>
              <a:rPr lang="en-US" baseline="30000">
                <a:solidFill>
                  <a:srgbClr val="D42728"/>
                </a:solidFill>
              </a:rPr>
              <a:t>(4)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0274" y="34355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00274" y="44926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329136" y="1534606"/>
            <a:ext cx="0" cy="39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29327" y="159150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00411" y="1591508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53952" y="3439641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" y="1485038"/>
            <a:ext cx="63353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def update_P(P, n):</a:t>
            </a:r>
          </a:p>
          <a:p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EP = 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two_nEP = [2 * n * coeff for coeff in EP]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[power * coeff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[two_nEP_coeff + dP_coeff for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two_nEP_coeff, dP_coeff in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zip_longest(two_nEP, dP, fillvalue=0)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2553087"/>
            <a:ext cx="3356757" cy="43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3411852"/>
            <a:ext cx="1979027" cy="43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46" y="2011675"/>
            <a:ext cx="2533622" cy="43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4491579"/>
            <a:ext cx="2750164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780" y="4490751"/>
            <a:ext cx="354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3423410"/>
            <a:ext cx="354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566541"/>
            <a:ext cx="354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025401"/>
            <a:ext cx="354000" cy="360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88977" y="1370295"/>
            <a:ext cx="5557108" cy="4130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325733" y="1173267"/>
            <a:ext cx="27238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update_P([2, 0, 8], 3)</a:t>
            </a:r>
            <a:endParaRPr lang="en-US" b="1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5622227"/>
            <a:ext cx="2477145" cy="4862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Straight Arrow Connector 41"/>
          <p:cNvCxnSpPr/>
          <p:nvPr/>
        </p:nvCxnSpPr>
        <p:spPr>
          <a:xfrm>
            <a:off x="7419616" y="4921381"/>
            <a:ext cx="0" cy="776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469317" y="63132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P for E’’’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247906" y="63708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n =3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51" name="Right Brace 50"/>
          <p:cNvSpPr/>
          <p:nvPr/>
        </p:nvSpPr>
        <p:spPr>
          <a:xfrm rot="16200000">
            <a:off x="8903099" y="694567"/>
            <a:ext cx="116272" cy="104080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8956641" y="934988"/>
            <a:ext cx="0" cy="259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764857" y="921238"/>
            <a:ext cx="0" cy="293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163230"/>
            <a:ext cx="2113086" cy="490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/>
          <p:cNvSpPr txBox="1"/>
          <p:nvPr/>
        </p:nvSpPr>
        <p:spPr>
          <a:xfrm>
            <a:off x="7551764" y="179826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696497" y="5665287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End</a:t>
            </a:r>
            <a:r>
              <a:rPr lang="en-US" sz="2000"/>
              <a:t>:</a:t>
            </a:r>
          </a:p>
        </p:txBody>
      </p:sp>
      <p:sp>
        <p:nvSpPr>
          <p:cNvPr id="71" name="Right Brace 70"/>
          <p:cNvSpPr/>
          <p:nvPr/>
        </p:nvSpPr>
        <p:spPr>
          <a:xfrm rot="5400000" flipV="1">
            <a:off x="7361623" y="4184410"/>
            <a:ext cx="107851" cy="144175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366851" y="728122"/>
            <a:ext cx="1107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16" name="Arrow: Left-Right 6">
            <a:extLst>
              <a:ext uri="{FF2B5EF4-FFF2-40B4-BE49-F238E27FC236}">
                <a16:creationId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3740017" y="1485962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4787511" y="1387822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2928843" y="893963"/>
            <a:ext cx="80065" cy="869409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49706" y="1404068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450486" y="1114794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50486" y="1601909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35" y="802109"/>
            <a:ext cx="2327838" cy="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1307225"/>
            <a:ext cx="1542284" cy="5032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8007" y="4483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4171" y="464564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63933" y="919303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</p:spTree>
    <p:extLst>
      <p:ext uri="{BB962C8B-B14F-4D97-AF65-F5344CB8AC3E}">
        <p14:creationId xmlns:p14="http://schemas.microsoft.com/office/powerpoint/2010/main" val="128489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0" y="5900408"/>
            <a:ext cx="3439160" cy="70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81480" y="5531076"/>
            <a:ext cx="39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Taylor series approximation of erfinv(x)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60" y="74454"/>
            <a:ext cx="6924040" cy="5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92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78" y="1448049"/>
            <a:ext cx="5303364" cy="5303364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5184180" y="579247"/>
            <a:ext cx="96440" cy="8128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5648423" y="451148"/>
            <a:ext cx="89655" cy="173450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175773" y="275826"/>
            <a:ext cx="84294" cy="278384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8362" y="963302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1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0328" y="128646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3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1182" y="164619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5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9" y="70684"/>
            <a:ext cx="4251962" cy="863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9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2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:a16="http://schemas.microsoft.com/office/drawing/2014/main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:a16="http://schemas.microsoft.com/office/drawing/2014/main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:a16="http://schemas.microsoft.com/office/drawing/2014/main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1112</Words>
  <Application>Microsoft Office PowerPoint</Application>
  <PresentationFormat>Widescreen</PresentationFormat>
  <Paragraphs>259</Paragraphs>
  <Slides>48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PowerPoint Presentation</vt:lpstr>
      <vt:lpstr>Evaluate erfinv</vt:lpstr>
      <vt:lpstr>PowerPoint Presentation</vt:lpstr>
      <vt:lpstr>PowerPoint Presentation</vt:lpstr>
      <vt:lpstr>Approximate erfinv</vt:lpstr>
      <vt:lpstr>PowerPoint Presentation</vt:lpstr>
      <vt:lpstr>PowerPoint Presentation</vt:lpstr>
      <vt:lpstr>PowerPoint Presentation</vt:lpstr>
      <vt:lpstr>Higher derivatives of erfinv</vt:lpstr>
      <vt:lpstr>PowerPoint Presentation</vt:lpstr>
      <vt:lpstr>PowerPoint Presentation</vt:lpstr>
      <vt:lpstr>Update P (polynomial of F)</vt:lpstr>
      <vt:lpstr>PowerPoint Presentation</vt:lpstr>
      <vt:lpstr>PowerPoint Presentation</vt:lpstr>
      <vt:lpstr>PowerPoint Presentation</vt:lpstr>
      <vt:lpstr>PowerPoint Presentation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1109</cp:revision>
  <dcterms:created xsi:type="dcterms:W3CDTF">2020-01-20T07:02:46Z</dcterms:created>
  <dcterms:modified xsi:type="dcterms:W3CDTF">2020-03-25T03:55:23Z</dcterms:modified>
</cp:coreProperties>
</file>